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4" r:id="rId5"/>
    <p:sldId id="259" r:id="rId6"/>
    <p:sldId id="260" r:id="rId7"/>
    <p:sldId id="273" r:id="rId8"/>
    <p:sldId id="262" r:id="rId9"/>
    <p:sldId id="263" r:id="rId10"/>
    <p:sldId id="264" r:id="rId11"/>
    <p:sldId id="267" r:id="rId12"/>
    <p:sldId id="275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F0D2-93B3-41EF-9F92-E61B176D2DA4}" type="datetime1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Subject-Verb Agreement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NOUNS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Phrases like, </a:t>
            </a:r>
            <a:r>
              <a:rPr lang="en-US" dirty="0" smtClean="0"/>
              <a:t>together </a:t>
            </a:r>
            <a:r>
              <a:rPr lang="en-US" dirty="0"/>
              <a:t>with, including, accompanied by, in addition to, or as well </a:t>
            </a:r>
            <a:r>
              <a:rPr lang="en-US" dirty="0" smtClean="0"/>
              <a:t>as do </a:t>
            </a:r>
            <a:r>
              <a:rPr lang="en-US" dirty="0"/>
              <a:t>not change the number of the subject. If the subject is singular, the verb should also be singular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The </a:t>
            </a:r>
            <a:r>
              <a:rPr lang="en-US" b="1" dirty="0"/>
              <a:t>leader</a:t>
            </a:r>
            <a:r>
              <a:rPr lang="en-US" dirty="0"/>
              <a:t>, accompanied by his wife, </a:t>
            </a:r>
            <a:r>
              <a:rPr lang="en-US" b="1" dirty="0"/>
              <a:t>is </a:t>
            </a:r>
            <a:r>
              <a:rPr lang="en-US" dirty="0"/>
              <a:t>traveling to U.K</a:t>
            </a:r>
            <a:r>
              <a:rPr lang="en-US" dirty="0" smtClean="0"/>
              <a:t>.</a:t>
            </a:r>
          </a:p>
          <a:p>
            <a:r>
              <a:rPr lang="en-US" dirty="0"/>
              <a:t>Words with </a:t>
            </a:r>
            <a:r>
              <a:rPr lang="en-US" b="1" dirty="0"/>
              <a:t>‘ware’ </a:t>
            </a:r>
            <a:r>
              <a:rPr lang="en-US" b="1" dirty="0" smtClean="0"/>
              <a:t>suffix </a:t>
            </a:r>
            <a:r>
              <a:rPr lang="en-US" b="1" dirty="0"/>
              <a:t>are singular : Software, hardware, </a:t>
            </a:r>
            <a:r>
              <a:rPr lang="en-US" b="1" dirty="0" smtClean="0"/>
              <a:t>silver </a:t>
            </a:r>
            <a:r>
              <a:rPr lang="en-US" b="1" dirty="0"/>
              <a:t>ware, </a:t>
            </a:r>
            <a:r>
              <a:rPr lang="en-US" b="1" dirty="0" err="1"/>
              <a:t>streetware</a:t>
            </a:r>
            <a:r>
              <a:rPr lang="en-US" b="1" dirty="0"/>
              <a:t>, chinaware,</a:t>
            </a:r>
          </a:p>
          <a:p>
            <a:pPr>
              <a:buNone/>
            </a:pPr>
            <a:r>
              <a:rPr lang="en-US" b="1" dirty="0" smtClean="0"/>
              <a:t>	brass </a:t>
            </a:r>
            <a:r>
              <a:rPr lang="en-US" b="1" dirty="0"/>
              <a:t>ware, </a:t>
            </a:r>
            <a:r>
              <a:rPr lang="en-US" b="1" dirty="0" smtClean="0"/>
              <a:t>glassware</a:t>
            </a:r>
            <a:r>
              <a:rPr lang="en-US" b="1" dirty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Subject -Verb Agreement </a:t>
            </a:r>
            <a:r>
              <a:rPr lang="en-US" b="1" dirty="0" smtClean="0"/>
              <a:t>                      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dirty="0" smtClean="0"/>
              <a:t>. </a:t>
            </a:r>
            <a:r>
              <a:rPr lang="en-US" dirty="0"/>
              <a:t>Pronouns like each, each one, either, neither, everyone, everybody, anybody, anyone, nobody,</a:t>
            </a:r>
          </a:p>
          <a:p>
            <a:pPr>
              <a:buNone/>
            </a:pPr>
            <a:r>
              <a:rPr lang="en-US" dirty="0" smtClean="0"/>
              <a:t>	somebody</a:t>
            </a:r>
            <a:r>
              <a:rPr lang="en-US" dirty="0"/>
              <a:t>, someone, and no one are singular and take singular verbs.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Each </a:t>
            </a:r>
            <a:r>
              <a:rPr lang="en-US" dirty="0"/>
              <a:t>of these machines </a:t>
            </a:r>
            <a:r>
              <a:rPr lang="en-US" b="1" dirty="0"/>
              <a:t>are </a:t>
            </a:r>
            <a:r>
              <a:rPr lang="en-US" dirty="0"/>
              <a:t>efficient. (Wrong)</a:t>
            </a:r>
          </a:p>
          <a:p>
            <a:r>
              <a:rPr lang="en-US" b="1" dirty="0"/>
              <a:t>Everybody </a:t>
            </a:r>
            <a:r>
              <a:rPr lang="en-US" dirty="0"/>
              <a:t>respect </a:t>
            </a:r>
            <a:r>
              <a:rPr lang="en-US" dirty="0" err="1"/>
              <a:t>Edhi</a:t>
            </a:r>
            <a:r>
              <a:rPr lang="en-US" dirty="0"/>
              <a:t>. (Wrong)</a:t>
            </a:r>
          </a:p>
          <a:p>
            <a:r>
              <a:rPr lang="en-US" b="1" dirty="0"/>
              <a:t>Either are </a:t>
            </a:r>
            <a:r>
              <a:rPr lang="en-US" dirty="0"/>
              <a:t>acceptable. (Wrong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Everyone on the project have to come to the meeting. wrong</a:t>
            </a:r>
          </a:p>
          <a:p>
            <a:r>
              <a:rPr lang="en-US" dirty="0" smtClean="0"/>
              <a:t> Everyone on the project has to come to the meeting. right</a:t>
            </a:r>
          </a:p>
          <a:p>
            <a:r>
              <a:rPr lang="en-US" dirty="0" smtClean="0"/>
              <a:t>Each of the Chief Ministers of the states </a:t>
            </a:r>
            <a:r>
              <a:rPr lang="en-US" i="1" dirty="0" smtClean="0"/>
              <a:t>was present in the meeting.</a:t>
            </a:r>
          </a:p>
          <a:p>
            <a:r>
              <a:rPr lang="en-US" dirty="0" smtClean="0"/>
              <a:t>One of the boys </a:t>
            </a:r>
            <a:r>
              <a:rPr lang="en-US" i="1" dirty="0" smtClean="0"/>
              <a:t>is to be blamed.</a:t>
            </a:r>
          </a:p>
          <a:p>
            <a:pPr>
              <a:buNone/>
            </a:pPr>
            <a:r>
              <a:rPr lang="en-US" dirty="0" smtClean="0"/>
              <a:t>	Who is to be blamed – one boy or all the boys?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Subject -Verb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2. The </a:t>
            </a:r>
            <a:r>
              <a:rPr lang="en-US" dirty="0"/>
              <a:t>conjunction </a:t>
            </a:r>
            <a:r>
              <a:rPr lang="en-US" b="1" dirty="0"/>
              <a:t>‘and’ makes the subject plural when combining two or more nouns or pronouns. </a:t>
            </a:r>
            <a:r>
              <a:rPr lang="en-US" b="1" i="1" dirty="0" smtClean="0"/>
              <a:t>e.g.,</a:t>
            </a:r>
            <a:endParaRPr lang="en-US" b="1" i="1" dirty="0"/>
          </a:p>
          <a:p>
            <a:r>
              <a:rPr lang="en-US" dirty="0" smtClean="0"/>
              <a:t> </a:t>
            </a:r>
            <a:r>
              <a:rPr lang="en-US" b="1" dirty="0"/>
              <a:t>Jack, John and Jill </a:t>
            </a:r>
            <a:r>
              <a:rPr lang="en-US" b="1" i="1" dirty="0"/>
              <a:t>are coming to meet </a:t>
            </a:r>
            <a:r>
              <a:rPr lang="en-US" b="1" i="1" dirty="0" smtClean="0"/>
              <a:t>me.</a:t>
            </a:r>
          </a:p>
          <a:p>
            <a:r>
              <a:rPr lang="en-US" dirty="0" smtClean="0"/>
              <a:t> </a:t>
            </a:r>
            <a:r>
              <a:rPr lang="en-US" b="1" dirty="0"/>
              <a:t>He and I </a:t>
            </a:r>
            <a:r>
              <a:rPr lang="en-US" b="1" i="1" dirty="0"/>
              <a:t>are going to welcome them.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Subject -Verb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3.If </a:t>
            </a:r>
            <a:r>
              <a:rPr lang="en-US" dirty="0"/>
              <a:t>the conjunction–</a:t>
            </a:r>
            <a:r>
              <a:rPr lang="en-US" b="1" dirty="0"/>
              <a:t>or, nor</a:t>
            </a:r>
            <a:r>
              <a:rPr lang="en-US" dirty="0"/>
              <a:t>–combines the nouns or pronouns, then the number of the last noun or pronoun </a:t>
            </a:r>
            <a:r>
              <a:rPr lang="en-US" dirty="0" smtClean="0"/>
              <a:t>is</a:t>
            </a:r>
            <a:r>
              <a:rPr lang="en-US" b="1" dirty="0" smtClean="0"/>
              <a:t> decisive</a:t>
            </a:r>
            <a:r>
              <a:rPr lang="en-US" dirty="0"/>
              <a:t>. </a:t>
            </a:r>
            <a:r>
              <a:rPr lang="en-US" i="1" dirty="0" smtClean="0"/>
              <a:t>e.g.,</a:t>
            </a:r>
            <a:endParaRPr lang="en-US" i="1" dirty="0"/>
          </a:p>
          <a:p>
            <a:r>
              <a:rPr lang="en-US" dirty="0" smtClean="0"/>
              <a:t>Two </a:t>
            </a:r>
            <a:r>
              <a:rPr lang="en-US" dirty="0"/>
              <a:t>bikes or </a:t>
            </a:r>
            <a:r>
              <a:rPr lang="en-US" b="1" dirty="0"/>
              <a:t>a car </a:t>
            </a:r>
            <a:r>
              <a:rPr lang="en-US" b="1" i="1" dirty="0" smtClean="0"/>
              <a:t>is/are </a:t>
            </a:r>
            <a:r>
              <a:rPr lang="en-US" i="1" dirty="0"/>
              <a:t>enough to carry us all.</a:t>
            </a:r>
          </a:p>
          <a:p>
            <a:r>
              <a:rPr lang="en-US" dirty="0" smtClean="0"/>
              <a:t> </a:t>
            </a:r>
            <a:r>
              <a:rPr lang="en-US" dirty="0"/>
              <a:t>The coach or </a:t>
            </a:r>
            <a:r>
              <a:rPr lang="en-US" b="1" dirty="0"/>
              <a:t>the </a:t>
            </a:r>
            <a:r>
              <a:rPr lang="en-US" b="1" dirty="0" smtClean="0"/>
              <a:t>players is/</a:t>
            </a:r>
            <a:r>
              <a:rPr lang="en-US" b="1" i="1" dirty="0" smtClean="0"/>
              <a:t>are </a:t>
            </a:r>
            <a:r>
              <a:rPr lang="en-US" i="1" dirty="0"/>
              <a:t>responsible for the defeat.</a:t>
            </a:r>
          </a:p>
          <a:p>
            <a:r>
              <a:rPr lang="en-US" dirty="0" smtClean="0"/>
              <a:t> </a:t>
            </a:r>
            <a:r>
              <a:rPr lang="en-US" dirty="0"/>
              <a:t>She, they or </a:t>
            </a:r>
            <a:r>
              <a:rPr lang="en-US" b="1" dirty="0"/>
              <a:t>I </a:t>
            </a:r>
            <a:r>
              <a:rPr lang="en-US" b="1" i="1" dirty="0" smtClean="0"/>
              <a:t>am/are </a:t>
            </a:r>
            <a:r>
              <a:rPr lang="en-US" i="1" dirty="0"/>
              <a:t>supposed to look after the people here.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</a:t>
            </a:r>
          </a:p>
          <a:p>
            <a:r>
              <a:rPr lang="en-US" dirty="0" smtClean="0"/>
              <a:t>Plural</a:t>
            </a:r>
          </a:p>
          <a:p>
            <a:r>
              <a:rPr lang="en-US" dirty="0" smtClean="0"/>
              <a:t>Collective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Singular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Some nouns which seem to be plural with </a:t>
            </a:r>
            <a:r>
              <a:rPr lang="en-US" b="1" dirty="0"/>
              <a:t>S </a:t>
            </a:r>
            <a:r>
              <a:rPr lang="en-US" dirty="0"/>
              <a:t>ending are always singular (i.e. Economics, Statistics, measles, dollars etc,) and take singular verbs.</a:t>
            </a:r>
          </a:p>
          <a:p>
            <a:r>
              <a:rPr lang="en-US" b="1" dirty="0"/>
              <a:t>Measles is </a:t>
            </a:r>
            <a:r>
              <a:rPr lang="en-US" dirty="0"/>
              <a:t>a disease. (Right)</a:t>
            </a:r>
          </a:p>
          <a:p>
            <a:r>
              <a:rPr lang="en-US" b="1" dirty="0"/>
              <a:t>Measles are </a:t>
            </a:r>
            <a:r>
              <a:rPr lang="en-US" dirty="0"/>
              <a:t>a disease. (Wrong)</a:t>
            </a:r>
          </a:p>
          <a:p>
            <a:r>
              <a:rPr lang="en-US" b="1" dirty="0"/>
              <a:t>Phonetics </a:t>
            </a:r>
            <a:r>
              <a:rPr lang="en-US" dirty="0"/>
              <a:t>is a difficult subject. (Right)</a:t>
            </a:r>
          </a:p>
          <a:p>
            <a:r>
              <a:rPr lang="en-US" b="1" dirty="0"/>
              <a:t>Phonetics </a:t>
            </a:r>
            <a:r>
              <a:rPr lang="en-US" dirty="0"/>
              <a:t>are a difficult subject. (Wrong)</a:t>
            </a:r>
          </a:p>
          <a:p>
            <a:r>
              <a:rPr lang="en-US" b="1" dirty="0"/>
              <a:t>Ten dollars is </a:t>
            </a:r>
            <a:r>
              <a:rPr lang="en-US" dirty="0"/>
              <a:t>a lot of money.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Singular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All uncountable nouns </a:t>
            </a:r>
            <a:r>
              <a:rPr lang="en-US" dirty="0" smtClean="0"/>
              <a:t>like milk, furniture, bread, food, ice, salt, butter, grass, hair, wheat, rubbish, coffee, chalk, paper, sugar, dust, chocolate, soap are always used as </a:t>
            </a:r>
            <a:r>
              <a:rPr lang="en-US" b="1" dirty="0" smtClean="0"/>
              <a:t>singular.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All abstract nouns </a:t>
            </a:r>
            <a:r>
              <a:rPr lang="en-US" dirty="0" smtClean="0"/>
              <a:t>like applause, home work, advice, wealth, happiness, research, money, evidence, hospitality, music, pollution, trash, waste information, knowledge, refuge, rubbish are always used as </a:t>
            </a:r>
            <a:r>
              <a:rPr lang="en-US" b="1" dirty="0" smtClean="0"/>
              <a:t>singular.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Plural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Cattle </a:t>
            </a:r>
            <a:r>
              <a:rPr lang="en-US" dirty="0"/>
              <a:t>is a plural noun which can neither be written as ‘cattles’ nor used as singular. </a:t>
            </a:r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b="1" dirty="0"/>
              <a:t>Cattle </a:t>
            </a:r>
            <a:r>
              <a:rPr lang="en-US" dirty="0"/>
              <a:t>are </a:t>
            </a:r>
            <a:r>
              <a:rPr lang="en-US" dirty="0" smtClean="0"/>
              <a:t>grazing beside </a:t>
            </a:r>
            <a:r>
              <a:rPr lang="en-US" dirty="0"/>
              <a:t>the lake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Other such nouns, that are always used as plural without any change in them, are: </a:t>
            </a:r>
            <a:r>
              <a:rPr lang="en-US" b="1" dirty="0"/>
              <a:t>People, police, </a:t>
            </a:r>
            <a:r>
              <a:rPr lang="en-US" b="1" dirty="0" smtClean="0"/>
              <a:t>poultry,</a:t>
            </a:r>
            <a:r>
              <a:rPr lang="en-US" dirty="0" smtClean="0"/>
              <a:t> </a:t>
            </a:r>
            <a:r>
              <a:rPr lang="en-US" b="1" dirty="0" smtClean="0"/>
              <a:t>gentry</a:t>
            </a:r>
            <a:r>
              <a:rPr lang="en-US" b="1" dirty="0"/>
              <a:t>, </a:t>
            </a:r>
            <a:r>
              <a:rPr lang="en-US" b="1" dirty="0" smtClean="0"/>
              <a:t>peasantry</a:t>
            </a:r>
          </a:p>
          <a:p>
            <a:endParaRPr lang="en-US" b="1" dirty="0"/>
          </a:p>
          <a:p>
            <a:endParaRPr lang="en-US" b="1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Nouns….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Scissors, binoculars, spectacles, pincers, pliers, trousers, jeans, oats, outskirts, premises, quarters,</a:t>
            </a:r>
            <a:r>
              <a:rPr lang="en-US" dirty="0"/>
              <a:t> </a:t>
            </a:r>
            <a:r>
              <a:rPr lang="en-US" b="1" dirty="0" smtClean="0"/>
              <a:t>stairs, spirits, surroundings, thanks  </a:t>
            </a:r>
            <a:r>
              <a:rPr lang="en-US" dirty="0" smtClean="0"/>
              <a:t>are used </a:t>
            </a:r>
            <a:r>
              <a:rPr lang="en-US" b="1" dirty="0" smtClean="0"/>
              <a:t>as plural.</a:t>
            </a:r>
          </a:p>
          <a:p>
            <a:r>
              <a:rPr lang="en-US" b="1" dirty="0" smtClean="0"/>
              <a:t> </a:t>
            </a:r>
            <a:r>
              <a:rPr lang="en-US" i="1" dirty="0" smtClean="0"/>
              <a:t>e.g.</a:t>
            </a:r>
            <a:r>
              <a:rPr lang="en-US" dirty="0" smtClean="0"/>
              <a:t>, Where </a:t>
            </a:r>
            <a:r>
              <a:rPr lang="en-US" b="1" dirty="0" smtClean="0"/>
              <a:t>are </a:t>
            </a:r>
            <a:r>
              <a:rPr lang="en-US" dirty="0" smtClean="0"/>
              <a:t>my </a:t>
            </a:r>
            <a:r>
              <a:rPr lang="en-US" b="1" dirty="0" smtClean="0"/>
              <a:t>spectacles</a:t>
            </a:r>
            <a:r>
              <a:rPr lang="en-US" dirty="0" smtClean="0"/>
              <a:t>? I can’t see without    </a:t>
            </a:r>
            <a:r>
              <a:rPr lang="en-US" b="1" dirty="0" smtClean="0"/>
              <a:t>them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Singular &amp; Plural Nouns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nouns are used both ways without any change in them, such as : </a:t>
            </a:r>
            <a:r>
              <a:rPr lang="en-US" b="1" dirty="0" smtClean="0"/>
              <a:t>A sheep, many sheep, a deer, many  deer, a fish, many  fish, </a:t>
            </a:r>
          </a:p>
          <a:p>
            <a:r>
              <a:rPr lang="en-US" b="1" dirty="0"/>
              <a:t>M</a:t>
            </a:r>
            <a:r>
              <a:rPr lang="en-US" b="1" dirty="0" smtClean="0"/>
              <a:t>any  fishes meaning groups or species of fishes.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Collective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 </a:t>
            </a:r>
            <a:r>
              <a:rPr lang="en-US" dirty="0"/>
              <a:t>agencies such as </a:t>
            </a:r>
            <a:r>
              <a:rPr lang="en-US" b="1" dirty="0"/>
              <a:t>jury, committee, government </a:t>
            </a:r>
            <a:r>
              <a:rPr lang="en-US" dirty="0" smtClean="0"/>
              <a:t> </a:t>
            </a:r>
            <a:r>
              <a:rPr lang="en-US" b="1" dirty="0"/>
              <a:t>are used both ways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 jury or a committee or a government is consisted of some members and these members sometimes </a:t>
            </a:r>
            <a:r>
              <a:rPr lang="en-US" b="1" dirty="0"/>
              <a:t>take </a:t>
            </a:r>
            <a:r>
              <a:rPr lang="en-US" b="1" dirty="0" smtClean="0"/>
              <a:t>a</a:t>
            </a:r>
            <a:r>
              <a:rPr lang="en-US" dirty="0" smtClean="0"/>
              <a:t>  </a:t>
            </a:r>
            <a:r>
              <a:rPr lang="en-US" b="1" dirty="0" smtClean="0"/>
              <a:t>unanimous </a:t>
            </a:r>
            <a:r>
              <a:rPr lang="en-US" b="1" dirty="0"/>
              <a:t>decision and act like one agency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times the members are </a:t>
            </a:r>
            <a:r>
              <a:rPr lang="en-US" b="1" dirty="0"/>
              <a:t>divided in their </a:t>
            </a:r>
            <a:r>
              <a:rPr lang="en-US" b="1" dirty="0" smtClean="0"/>
              <a:t>opinion</a:t>
            </a:r>
            <a:r>
              <a:rPr lang="en-US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act separately </a:t>
            </a:r>
            <a:r>
              <a:rPr lang="en-US" dirty="0"/>
              <a:t>and not as one agency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b="1" dirty="0"/>
              <a:t>first case</a:t>
            </a:r>
            <a:r>
              <a:rPr lang="en-US" dirty="0"/>
              <a:t>, a jury will be treated as </a:t>
            </a:r>
            <a:r>
              <a:rPr lang="en-US" b="1" dirty="0"/>
              <a:t>singular </a:t>
            </a:r>
            <a:r>
              <a:rPr lang="en-US" dirty="0"/>
              <a:t>while in </a:t>
            </a:r>
            <a:r>
              <a:rPr lang="en-US" dirty="0" smtClean="0"/>
              <a:t>the </a:t>
            </a:r>
            <a:r>
              <a:rPr lang="en-US" b="1" dirty="0" smtClean="0"/>
              <a:t>second </a:t>
            </a:r>
            <a:r>
              <a:rPr lang="en-US" b="1" dirty="0"/>
              <a:t>case</a:t>
            </a:r>
            <a:r>
              <a:rPr lang="en-US" dirty="0"/>
              <a:t>, it will be </a:t>
            </a:r>
            <a:r>
              <a:rPr lang="en-US" b="1" dirty="0"/>
              <a:t>plural. 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dirty="0" smtClean="0"/>
              <a:t>Examples :	</a:t>
            </a:r>
          </a:p>
          <a:p>
            <a:pPr>
              <a:buNone/>
            </a:pPr>
            <a:r>
              <a:rPr lang="en-US" sz="3800" dirty="0" smtClean="0"/>
              <a:t>	(</a:t>
            </a:r>
            <a:r>
              <a:rPr lang="en-US" sz="3800" dirty="0" err="1" smtClean="0"/>
              <a:t>i</a:t>
            </a:r>
            <a:r>
              <a:rPr lang="en-US" sz="3800" dirty="0" smtClean="0"/>
              <a:t>)The  committee </a:t>
            </a:r>
            <a:r>
              <a:rPr lang="en-US" sz="3800" b="1" dirty="0" smtClean="0"/>
              <a:t>have been </a:t>
            </a:r>
            <a:r>
              <a:rPr lang="en-US" sz="3800" dirty="0" smtClean="0"/>
              <a:t>consulting among </a:t>
            </a:r>
            <a:r>
              <a:rPr lang="en-US" sz="3800" b="1" dirty="0" smtClean="0"/>
              <a:t>themselves </a:t>
            </a:r>
            <a:r>
              <a:rPr lang="en-US" sz="3800" dirty="0" smtClean="0"/>
              <a:t>and </a:t>
            </a:r>
            <a:r>
              <a:rPr lang="en-US" sz="3800" b="1" dirty="0" smtClean="0"/>
              <a:t>are </a:t>
            </a:r>
            <a:r>
              <a:rPr lang="en-US" sz="3800" dirty="0" smtClean="0"/>
              <a:t>now ready to take </a:t>
            </a:r>
            <a:r>
              <a:rPr lang="en-US" sz="3800" b="1" dirty="0" smtClean="0"/>
              <a:t>their seats</a:t>
            </a:r>
            <a:r>
              <a:rPr lang="en-US" sz="3800" dirty="0" smtClean="0"/>
              <a:t>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	(ii) A committee </a:t>
            </a:r>
            <a:r>
              <a:rPr lang="en-US" sz="3800" b="1" dirty="0" smtClean="0"/>
              <a:t>has been </a:t>
            </a:r>
            <a:r>
              <a:rPr lang="en-US" sz="3800" dirty="0" smtClean="0"/>
              <a:t>constituted to look into the matter.</a:t>
            </a:r>
          </a:p>
          <a:p>
            <a:pPr>
              <a:buNone/>
            </a:pPr>
            <a:r>
              <a:rPr lang="en-US" sz="3800" dirty="0" smtClean="0"/>
              <a:t>	In sentence,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	(</a:t>
            </a:r>
            <a:r>
              <a:rPr lang="en-US" sz="3800" dirty="0" err="1" smtClean="0"/>
              <a:t>i</a:t>
            </a:r>
            <a:r>
              <a:rPr lang="en-US" sz="3800" dirty="0" smtClean="0"/>
              <a:t>) ‘the committee’ refers to the </a:t>
            </a:r>
            <a:r>
              <a:rPr lang="en-US" sz="3800" b="1" dirty="0" smtClean="0"/>
              <a:t>members and not the organization </a:t>
            </a:r>
            <a:r>
              <a:rPr lang="en-US" sz="3800" dirty="0" smtClean="0"/>
              <a:t>as one entity.</a:t>
            </a:r>
          </a:p>
          <a:p>
            <a:pPr>
              <a:buNone/>
            </a:pPr>
            <a:r>
              <a:rPr lang="en-US" sz="3800" dirty="0" smtClean="0"/>
              <a:t>	(ii) </a:t>
            </a:r>
            <a:r>
              <a:rPr lang="en-US" sz="3800" b="1" dirty="0" smtClean="0"/>
              <a:t>‘one agency’</a:t>
            </a:r>
            <a:r>
              <a:rPr lang="en-US" sz="3800" dirty="0" smtClean="0"/>
              <a:t>–committee is referred and not a divided committee or its members.</a:t>
            </a:r>
          </a:p>
          <a:p>
            <a:pPr>
              <a:buNone/>
            </a:pPr>
            <a:r>
              <a:rPr lang="en-US" sz="3800" dirty="0" smtClean="0"/>
              <a:t>	Other such nouns are : </a:t>
            </a:r>
            <a:r>
              <a:rPr lang="en-US" sz="3800" b="1" dirty="0" smtClean="0"/>
              <a:t>Association, audience, board, commission, company, council, crew,</a:t>
            </a:r>
            <a:r>
              <a:rPr lang="en-US" sz="3800" dirty="0"/>
              <a:t> </a:t>
            </a:r>
            <a:r>
              <a:rPr lang="en-US" sz="3800" b="1" dirty="0" smtClean="0"/>
              <a:t>department, government, jury, party, public, staff, family.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